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8A88-CB76-4170-9379-4486A65D63A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D698-6249-4E30-9160-D2F2B3CA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6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8A88-CB76-4170-9379-4486A65D63A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D698-6249-4E30-9160-D2F2B3CA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9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8A88-CB76-4170-9379-4486A65D63A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D698-6249-4E30-9160-D2F2B3CA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39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 userDrawn="1"/>
        </p:nvSpPr>
        <p:spPr>
          <a:xfrm>
            <a:off x="126453" y="6277626"/>
            <a:ext cx="8928096" cy="46429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Showqat Osman,</a:t>
            </a:r>
            <a:r>
              <a:rPr lang="en-US" sz="1400" baseline="0" dirty="0" smtClean="0">
                <a:solidFill>
                  <a:schemeClr val="bg1"/>
                </a:solidFill>
              </a:rPr>
              <a:t> </a:t>
            </a:r>
            <a:r>
              <a:rPr lang="en-US" sz="1050" baseline="0" dirty="0" smtClean="0"/>
              <a:t>Assistant Teacher(English), CHKM, Lohagara, Ctg.</a:t>
            </a:r>
            <a:r>
              <a:rPr lang="en-US" sz="1350" baseline="0" dirty="0" smtClean="0"/>
              <a:t> Mobile:01817756221,E-mail:showqatosman@gmail.com</a:t>
            </a:r>
            <a:endParaRPr lang="en-US" sz="135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1" y="6306080"/>
            <a:ext cx="411558" cy="407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878" y="0"/>
            <a:ext cx="652671" cy="7283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9" y="104714"/>
            <a:ext cx="544681" cy="62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07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8A88-CB76-4170-9379-4486A65D63A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D698-6249-4E30-9160-D2F2B3CA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9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8A88-CB76-4170-9379-4486A65D63A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D698-6249-4E30-9160-D2F2B3CA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8A88-CB76-4170-9379-4486A65D63A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D698-6249-4E30-9160-D2F2B3CA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0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8A88-CB76-4170-9379-4486A65D63A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D698-6249-4E30-9160-D2F2B3CA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1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8A88-CB76-4170-9379-4486A65D63A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D698-6249-4E30-9160-D2F2B3CA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1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8A88-CB76-4170-9379-4486A65D63A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D698-6249-4E30-9160-D2F2B3CA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7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8A88-CB76-4170-9379-4486A65D63A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D698-6249-4E30-9160-D2F2B3CA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8A88-CB76-4170-9379-4486A65D63A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D698-6249-4E30-9160-D2F2B3CA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48A88-CB76-4170-9379-4486A65D63A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0D698-6249-4E30-9160-D2F2B3CA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2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howqatosman@gmail.com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"/>
          <a:stretch/>
        </p:blipFill>
        <p:spPr>
          <a:xfrm>
            <a:off x="191618" y="2225488"/>
            <a:ext cx="8824633" cy="36260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1617" y="1186703"/>
            <a:ext cx="882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Yes, I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 proud of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being a Microsoft Innovate Educator.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47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906" y="1071123"/>
            <a:ext cx="80278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To connect the </a:t>
            </a:r>
            <a:r>
              <a:rPr lang="en-US" sz="2800" dirty="0" smtClean="0">
                <a:solidFill>
                  <a:srgbClr val="FFC000"/>
                </a:solidFill>
                <a:latin typeface="Arial Rounded MT Bold" pitchFamily="34" charset="0"/>
              </a:rPr>
              <a:t>world network </a:t>
            </a:r>
            <a:r>
              <a:rPr lang="en-US" sz="2800" dirty="0" smtClean="0">
                <a:latin typeface="Arial Rounded MT Bold" pitchFamily="34" charset="0"/>
              </a:rPr>
              <a:t>of </a:t>
            </a: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education</a:t>
            </a:r>
            <a:endParaRPr lang="en-US" sz="2800" dirty="0" smtClean="0">
              <a:latin typeface="Arial Rounded MT Bold" pitchFamily="34" charset="0"/>
            </a:endParaRPr>
          </a:p>
          <a:p>
            <a:pPr algn="ctr"/>
            <a:endParaRPr lang="en-US" sz="2800" dirty="0">
              <a:latin typeface="Arial Rounded MT Bold" pitchFamily="34" charset="0"/>
            </a:endParaRPr>
          </a:p>
          <a:p>
            <a:pPr algn="ctr"/>
            <a:endParaRPr lang="en-US" sz="2800" dirty="0" smtClean="0">
              <a:latin typeface="Arial Rounded MT Bold" pitchFamily="34" charset="0"/>
            </a:endParaRPr>
          </a:p>
          <a:p>
            <a:pPr algn="ctr"/>
            <a:endParaRPr lang="en-US" sz="2800" dirty="0">
              <a:latin typeface="Arial Rounded MT Bold" pitchFamily="34" charset="0"/>
            </a:endParaRPr>
          </a:p>
          <a:p>
            <a:pPr algn="ctr"/>
            <a:endParaRPr lang="en-US" sz="2800" dirty="0" smtClean="0">
              <a:latin typeface="Arial Rounded MT Bold" pitchFamily="34" charset="0"/>
            </a:endParaRPr>
          </a:p>
          <a:p>
            <a:pPr algn="ctr"/>
            <a:endParaRPr lang="en-US" sz="2800" dirty="0" smtClean="0">
              <a:latin typeface="Arial Rounded MT Bold" pitchFamily="34" charset="0"/>
            </a:endParaRPr>
          </a:p>
          <a:p>
            <a:pPr algn="ctr"/>
            <a:r>
              <a:rPr lang="en-US" sz="2800" dirty="0">
                <a:latin typeface="Arial Rounded MT Bold" pitchFamily="34" charset="0"/>
              </a:rPr>
              <a:t>a</a:t>
            </a:r>
            <a:r>
              <a:rPr lang="en-US" sz="2800" dirty="0" smtClean="0">
                <a:latin typeface="Arial Rounded MT Bold" pitchFamily="34" charset="0"/>
              </a:rPr>
              <a:t>nd</a:t>
            </a:r>
          </a:p>
          <a:p>
            <a:pPr algn="ctr"/>
            <a:r>
              <a:rPr lang="en-US" sz="2800" dirty="0" smtClean="0">
                <a:latin typeface="Arial Rounded MT Bold" pitchFamily="34" charset="0"/>
              </a:rPr>
              <a:t> hope to be a… </a:t>
            </a:r>
          </a:p>
          <a:p>
            <a:pPr algn="ctr"/>
            <a:endParaRPr lang="en-US" sz="2800" dirty="0">
              <a:latin typeface="Arial Rounded MT Bold" pitchFamily="34" charset="0"/>
            </a:endParaRPr>
          </a:p>
          <a:p>
            <a:pPr algn="ctr"/>
            <a:endParaRPr lang="en-US" sz="2800" dirty="0" smtClean="0">
              <a:latin typeface="Arial Rounded MT Bold" pitchFamily="34" charset="0"/>
            </a:endParaRPr>
          </a:p>
          <a:p>
            <a:pPr algn="ctr"/>
            <a:r>
              <a:rPr lang="en-US" sz="2800" dirty="0" smtClean="0">
                <a:latin typeface="Arial Rounded MT Bold" pitchFamily="34" charset="0"/>
              </a:rPr>
              <a:t> </a:t>
            </a:r>
            <a:endParaRPr lang="en-US" sz="2800" dirty="0">
              <a:latin typeface="Arial Rounded MT Bol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997" y="1558459"/>
            <a:ext cx="2594006" cy="20856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05" y="4559895"/>
            <a:ext cx="4322591" cy="13433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931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 of microsoft innovative educator এর চিত্র ফলাফ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9" y="766482"/>
            <a:ext cx="8942702" cy="532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6876" y="1366897"/>
            <a:ext cx="30133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have I incorporated  Microsoft technologies…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315" y="3993776"/>
            <a:ext cx="2884191" cy="19816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96686" y="3429000"/>
            <a:ext cx="2299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my classroom.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783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835" y="954816"/>
            <a:ext cx="8673353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use Microsoft product in my classroom for…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835" y="3153613"/>
            <a:ext cx="3227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Making lesson plan.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076" y="2285343"/>
            <a:ext cx="4304988" cy="225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835" y="954816"/>
            <a:ext cx="8673353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use Microsoft product in my classroom for…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835" y="3153613"/>
            <a:ext cx="3227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Making result.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477" y="3817800"/>
            <a:ext cx="5527681" cy="229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06" y="1855695"/>
            <a:ext cx="4222376" cy="189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1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858" y="1465729"/>
            <a:ext cx="3388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If I will be a……</a:t>
            </a:r>
            <a:endParaRPr lang="en-US" sz="3600" dirty="0"/>
          </a:p>
        </p:txBody>
      </p:sp>
      <p:pic>
        <p:nvPicPr>
          <p:cNvPr id="3" name="Picture 2" descr="microsoft innovative educator expert এর চিত্র ফলাফ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389" y="740381"/>
            <a:ext cx="1828800" cy="209702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79"/>
          <a:stretch/>
        </p:blipFill>
        <p:spPr>
          <a:xfrm>
            <a:off x="1785376" y="2933420"/>
            <a:ext cx="5395353" cy="20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1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188" y="891988"/>
            <a:ext cx="8485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will provide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my school &amp; will be able to change the total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educational environment.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9" y="2209164"/>
            <a:ext cx="7765843" cy="36940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44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410" y="1093694"/>
            <a:ext cx="8485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will become more effective in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a teacher.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63" y="2357083"/>
            <a:ext cx="6236074" cy="33415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19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188" y="1066800"/>
            <a:ext cx="8485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will be able to fulfill all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my students  &amp; inspire theme to grow in education.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76" y="2141931"/>
            <a:ext cx="6593649" cy="37075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308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066800"/>
            <a:ext cx="8485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will be an ideal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my school community.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leader এর চিত্র ফলাফ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3" y="2101988"/>
            <a:ext cx="7140389" cy="377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20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6513" y="4696616"/>
            <a:ext cx="4450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https://web.facebook.com/showqat.osman.5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10136" y="5270812"/>
            <a:ext cx="8323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https://www.youtube.com/channel/UCB0iRIcePyx9Rt2A6AoSX2w?view_as=subscriber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t="8197" r="4348" b="4847"/>
          <a:stretch/>
        </p:blipFill>
        <p:spPr>
          <a:xfrm>
            <a:off x="3277310" y="2402436"/>
            <a:ext cx="2589380" cy="18422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07877" y="1027173"/>
            <a:ext cx="4128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Thank you all.</a:t>
            </a:r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78" y="1060375"/>
            <a:ext cx="1554646" cy="16178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286000" y="2779037"/>
            <a:ext cx="4572000" cy="24468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1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This is:</a:t>
            </a:r>
          </a:p>
          <a:p>
            <a:pPr algn="ctr"/>
            <a:r>
              <a:rPr lang="en-US" sz="2400" dirty="0" err="1"/>
              <a:t>Showqat</a:t>
            </a:r>
            <a:r>
              <a:rPr lang="en-US" sz="2400" dirty="0"/>
              <a:t> Osman</a:t>
            </a: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Assistant Teacher (English)</a:t>
            </a:r>
          </a:p>
          <a:p>
            <a:pPr algn="ctr"/>
            <a:r>
              <a:rPr lang="en-US" dirty="0" err="1">
                <a:solidFill>
                  <a:srgbClr val="00B050"/>
                </a:solidFill>
              </a:rPr>
              <a:t>Chunati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Hakimia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Kamil</a:t>
            </a:r>
            <a:r>
              <a:rPr lang="en-US" dirty="0">
                <a:solidFill>
                  <a:srgbClr val="00B050"/>
                </a:solidFill>
              </a:rPr>
              <a:t> (MA) Madrasah</a:t>
            </a:r>
          </a:p>
          <a:p>
            <a:pPr algn="ctr"/>
            <a:r>
              <a:rPr lang="en-US" dirty="0" err="1">
                <a:solidFill>
                  <a:srgbClr val="00B050"/>
                </a:solidFill>
              </a:rPr>
              <a:t>Lohagara</a:t>
            </a:r>
            <a:r>
              <a:rPr lang="en-US" dirty="0">
                <a:solidFill>
                  <a:srgbClr val="00B050"/>
                </a:solidFill>
              </a:rPr>
              <a:t>, Chittagong.</a:t>
            </a:r>
          </a:p>
          <a:p>
            <a:pPr algn="ctr"/>
            <a:r>
              <a:rPr lang="en-US" dirty="0"/>
              <a:t>Mobile No: 01817756221</a:t>
            </a:r>
          </a:p>
          <a:p>
            <a:pPr algn="ctr"/>
            <a:r>
              <a:rPr lang="en-US" dirty="0"/>
              <a:t>E-mail: </a:t>
            </a:r>
            <a:r>
              <a:rPr lang="en-US" dirty="0">
                <a:hlinkClick r:id="rId3"/>
              </a:rPr>
              <a:t>showqatosman@gmail.com</a:t>
            </a:r>
            <a:endParaRPr lang="en-US" dirty="0"/>
          </a:p>
          <a:p>
            <a:pPr algn="ctr"/>
            <a:r>
              <a:rPr lang="en-US" dirty="0"/>
              <a:t>Web: soenglishlearning.blogspot.com</a:t>
            </a:r>
          </a:p>
        </p:txBody>
      </p:sp>
    </p:spTree>
    <p:extLst>
      <p:ext uri="{BB962C8B-B14F-4D97-AF65-F5344CB8AC3E}">
        <p14:creationId xmlns:p14="http://schemas.microsoft.com/office/powerpoint/2010/main" val="159498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257" y="2813796"/>
            <a:ext cx="4656225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287" y="1734669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Why I consider myself to be a….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023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038" y="814062"/>
            <a:ext cx="4742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I am a </a:t>
            </a:r>
            <a:r>
              <a:rPr lang="en-US" sz="2400" dirty="0">
                <a:latin typeface="Arial Rounded MT Bold" pitchFamily="34" charset="0"/>
              </a:rPr>
              <a:t>t</a:t>
            </a:r>
            <a:r>
              <a:rPr lang="en-US" sz="2400" dirty="0" smtClean="0">
                <a:latin typeface="Arial Rounded MT Bold" pitchFamily="34" charset="0"/>
              </a:rPr>
              <a:t>eacher of 21</a:t>
            </a:r>
            <a:r>
              <a:rPr lang="en-US" sz="2400" baseline="30000" dirty="0" smtClean="0">
                <a:latin typeface="Arial Rounded MT Bold" pitchFamily="34" charset="0"/>
              </a:rPr>
              <a:t>st</a:t>
            </a:r>
            <a:r>
              <a:rPr lang="en-US" sz="2400" dirty="0" smtClean="0">
                <a:latin typeface="Arial Rounded MT Bold" pitchFamily="34" charset="0"/>
              </a:rPr>
              <a:t> century. </a:t>
            </a:r>
            <a:endParaRPr lang="en-US" sz="2400" dirty="0">
              <a:latin typeface="Arial Rounded MT Bol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4" y="1372031"/>
            <a:ext cx="2569179" cy="34216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203" y="1369857"/>
            <a:ext cx="5956256" cy="3421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024" y="5347317"/>
            <a:ext cx="91708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Arial Rounded MT Bold" pitchFamily="34" charset="0"/>
              </a:rPr>
              <a:t>I am inspired to use technology for teach and inspire others to do it. </a:t>
            </a:r>
            <a:endParaRPr lang="en-US" sz="21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0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982" y="1183342"/>
            <a:ext cx="875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 always try to use technology in teaching and believe that the using of technology is very important for the teachers of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century.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9" y="2339788"/>
            <a:ext cx="4175311" cy="30659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29" y="2339788"/>
            <a:ext cx="3966883" cy="30659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432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7620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I work with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Microsoft products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every day but I want to know better implementation in education . </a:t>
            </a:r>
            <a:endParaRPr lang="en-US" sz="2800" dirty="0">
              <a:latin typeface="Arial Rounded MT Bol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92" y="2186754"/>
            <a:ext cx="7046258" cy="29096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831969"/>
            <a:ext cx="2895600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49" y="4230463"/>
            <a:ext cx="2262701" cy="86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76" y="767993"/>
            <a:ext cx="8861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Rounded MT Bold" pitchFamily="34" charset="0"/>
              </a:rPr>
              <a:t>I try to  improve my professional skill by </a:t>
            </a:r>
            <a:r>
              <a:rPr lang="en-US" sz="3200" dirty="0" smtClean="0">
                <a:solidFill>
                  <a:schemeClr val="accent1"/>
                </a:solidFill>
                <a:latin typeface="Arial Rounded MT Bold" pitchFamily="34" charset="0"/>
              </a:rPr>
              <a:t>Microsoft Education . </a:t>
            </a:r>
            <a:endParaRPr lang="en-US" sz="3200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48" y="1945108"/>
            <a:ext cx="5304304" cy="39819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719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195" y="1011514"/>
            <a:ext cx="8861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 pitchFamily="34" charset="0"/>
              </a:rPr>
              <a:t>I want to </a:t>
            </a:r>
            <a:r>
              <a:rPr lang="en-US" sz="2400" dirty="0" smtClean="0">
                <a:solidFill>
                  <a:srgbClr val="00B0F0"/>
                </a:solidFill>
                <a:latin typeface="Arial Rounded MT Bold" pitchFamily="34" charset="0"/>
              </a:rPr>
              <a:t>share</a:t>
            </a:r>
            <a:r>
              <a:rPr lang="en-US" sz="2400" dirty="0" smtClean="0">
                <a:latin typeface="Arial Rounded MT Bold" pitchFamily="34" charset="0"/>
              </a:rPr>
              <a:t> with others the idea of using technology in education  what plays an important role in education sector now. </a:t>
            </a:r>
            <a:endParaRPr lang="en-US" sz="2400" dirty="0">
              <a:latin typeface="Arial Rounded MT Bol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280" y="2332866"/>
            <a:ext cx="5563441" cy="35657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4" y="990600"/>
            <a:ext cx="8767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 pitchFamily="34" charset="0"/>
              </a:rPr>
              <a:t>It is my target to make  </a:t>
            </a:r>
            <a:r>
              <a:rPr lang="en-US" sz="2400" dirty="0" smtClean="0">
                <a:solidFill>
                  <a:srgbClr val="00B0F0"/>
                </a:solidFill>
                <a:latin typeface="Arial Rounded MT Bold" pitchFamily="34" charset="0"/>
              </a:rPr>
              <a:t>students interested </a:t>
            </a:r>
            <a:r>
              <a:rPr lang="en-US" sz="2400" dirty="0" smtClean="0">
                <a:latin typeface="Arial Rounded MT Bold" pitchFamily="34" charset="0"/>
              </a:rPr>
              <a:t>in learning.</a:t>
            </a:r>
          </a:p>
          <a:p>
            <a:pPr algn="ctr"/>
            <a:r>
              <a:rPr lang="en-US" sz="2400" dirty="0" smtClean="0">
                <a:latin typeface="Arial Rounded MT Bold" pitchFamily="34" charset="0"/>
              </a:rPr>
              <a:t>and</a:t>
            </a:r>
          </a:p>
          <a:p>
            <a:pPr algn="ctr"/>
            <a:r>
              <a:rPr lang="en-US" sz="2400" dirty="0" smtClean="0">
                <a:latin typeface="Arial Rounded MT Bold" pitchFamily="34" charset="0"/>
              </a:rPr>
              <a:t> gain the </a:t>
            </a:r>
            <a:r>
              <a:rPr lang="en-US" sz="2400" dirty="0" smtClean="0">
                <a:solidFill>
                  <a:srgbClr val="FFC000"/>
                </a:solidFill>
                <a:latin typeface="Arial Rounded MT Bold" pitchFamily="34" charset="0"/>
              </a:rPr>
              <a:t>drop out </a:t>
            </a:r>
            <a:r>
              <a:rPr lang="en-US" sz="2400" dirty="0" smtClean="0">
                <a:latin typeface="Arial Rounded MT Bold" pitchFamily="34" charset="0"/>
              </a:rPr>
              <a:t>rate 0%.</a:t>
            </a:r>
            <a:endParaRPr lang="en-US" sz="2400" dirty="0">
              <a:latin typeface="Arial Rounded MT Bol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18" y="2315750"/>
            <a:ext cx="7705165" cy="36306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356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301</Words>
  <Application>Microsoft Office PowerPoint</Application>
  <PresentationFormat>On-screen Show (4:3)</PresentationFormat>
  <Paragraphs>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18</cp:revision>
  <dcterms:created xsi:type="dcterms:W3CDTF">2018-07-05T16:32:52Z</dcterms:created>
  <dcterms:modified xsi:type="dcterms:W3CDTF">2018-07-05T18:58:35Z</dcterms:modified>
</cp:coreProperties>
</file>